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80" autoAdjust="0"/>
  </p:normalViewPr>
  <p:slideViewPr>
    <p:cSldViewPr snapToGrid="0">
      <p:cViewPr varScale="1">
        <p:scale>
          <a:sx n="69" d="100"/>
          <a:sy n="69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42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21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5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7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3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4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1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0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1B07-CA53-48C8-8974-872ED32AC2F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87CD40-D708-4124-8733-C4EF7499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Pengelolaan</a:t>
            </a:r>
            <a:r>
              <a:rPr lang="en-US" dirty="0" smtClean="0"/>
              <a:t> Web</a:t>
            </a:r>
            <a:br>
              <a:rPr lang="en-US" dirty="0" smtClean="0"/>
            </a:br>
            <a:r>
              <a:rPr lang="en-US" dirty="0" smtClean="0"/>
              <a:t>Info </a:t>
            </a:r>
            <a:r>
              <a:rPr lang="en-US" dirty="0" err="1" smtClean="0"/>
              <a:t>Publik</a:t>
            </a:r>
            <a:r>
              <a:rPr lang="en-US" dirty="0"/>
              <a:t> </a:t>
            </a:r>
            <a:r>
              <a:rPr lang="en-US" dirty="0" smtClean="0"/>
              <a:t>ITB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Rapim</a:t>
            </a:r>
            <a:r>
              <a:rPr lang="en-US" dirty="0" smtClean="0"/>
              <a:t> A, 29 November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1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Pelayanan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Publik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Permohonan</a:t>
            </a:r>
            <a:endParaRPr lang="en-US" dirty="0"/>
          </a:p>
          <a:p>
            <a:pPr fontAlgn="base"/>
            <a:r>
              <a:rPr lang="en-US" dirty="0" err="1"/>
              <a:t>Skema</a:t>
            </a:r>
            <a:r>
              <a:rPr lang="en-US" dirty="0"/>
              <a:t> Tata Cara</a:t>
            </a:r>
          </a:p>
          <a:p>
            <a:pPr fontAlgn="base"/>
            <a:r>
              <a:rPr lang="en-US" dirty="0" err="1"/>
              <a:t>Pengaduan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US" dirty="0"/>
          </a:p>
          <a:p>
            <a:pPr fontAlgn="base"/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US" dirty="0"/>
          </a:p>
          <a:p>
            <a:pPr fontAlgn="base"/>
            <a:r>
              <a:rPr lang="en-US" dirty="0" err="1"/>
              <a:t>Pelayanan</a:t>
            </a:r>
            <a:r>
              <a:rPr lang="en-US" dirty="0"/>
              <a:t> ITB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 fontAlgn="base"/>
            <a:r>
              <a:rPr lang="en-US" dirty="0" err="1"/>
              <a:t>Maklumat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ITB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Penjelasan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Informasi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Diumumkan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Berkala</a:t>
            </a:r>
            <a:endParaRPr lang="en-US" dirty="0" smtClean="0"/>
          </a:p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Diumumkan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smtClean="0"/>
              <a:t>Serta-</a:t>
            </a:r>
            <a:r>
              <a:rPr lang="en-US" dirty="0" err="1" smtClean="0"/>
              <a:t>Merta</a:t>
            </a:r>
            <a:endParaRPr lang="en-US" dirty="0" smtClean="0"/>
          </a:p>
          <a:p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 smtClean="0"/>
              <a:t>Saat</a:t>
            </a:r>
            <a:endParaRPr lang="en-US" dirty="0" smtClean="0"/>
          </a:p>
          <a:p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Dikecualikan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Pejabat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Pengelola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Dokumentasi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 PPID</a:t>
            </a:r>
          </a:p>
          <a:p>
            <a:r>
              <a:rPr lang="en-US" dirty="0" err="1" smtClean="0"/>
              <a:t>Tupoksi</a:t>
            </a:r>
            <a:r>
              <a:rPr lang="en-US" dirty="0" smtClean="0"/>
              <a:t> </a:t>
            </a:r>
            <a:r>
              <a:rPr lang="en-US" dirty="0" smtClean="0"/>
              <a:t>PPID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PPID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1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Kontak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i="1" dirty="0" err="1" smtClean="0"/>
              <a:t>frontdesk</a:t>
            </a:r>
            <a:r>
              <a:rPr lang="en-US" dirty="0" smtClean="0"/>
              <a:t> PPID</a:t>
            </a:r>
          </a:p>
          <a:p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endParaRPr lang="en-US" dirty="0" smtClean="0"/>
          </a:p>
          <a:p>
            <a:r>
              <a:rPr lang="en-US" dirty="0" err="1" smtClean="0"/>
              <a:t>Nomor</a:t>
            </a:r>
            <a:r>
              <a:rPr lang="en-US" dirty="0" smtClean="0"/>
              <a:t> Fax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Media </a:t>
            </a:r>
            <a:r>
              <a:rPr lang="en-US" dirty="0" err="1" smtClean="0"/>
              <a:t>Sosial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20" y="2824766"/>
            <a:ext cx="6347713" cy="1320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Cara </a:t>
            </a:r>
            <a:r>
              <a:rPr lang="en-US" i="1" dirty="0" smtClean="0">
                <a:solidFill>
                  <a:schemeClr val="bg2">
                    <a:lumMod val="90000"/>
                  </a:schemeClr>
                </a:solidFill>
              </a:rPr>
              <a:t>Updating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Konten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WEB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81" t="8583" r="44555" b="9199"/>
          <a:stretch/>
        </p:blipFill>
        <p:spPr>
          <a:xfrm>
            <a:off x="287626" y="-1"/>
            <a:ext cx="8302582" cy="687465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332809" y="2336216"/>
            <a:ext cx="6594961" cy="660850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Menambah</a:t>
            </a:r>
            <a:r>
              <a:rPr lang="en-US" dirty="0" smtClean="0"/>
              <a:t>/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menu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1639492" y="3072643"/>
            <a:ext cx="6770412" cy="660850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Menambah</a:t>
            </a:r>
            <a:r>
              <a:rPr lang="en-US" dirty="0" smtClean="0"/>
              <a:t>/</a:t>
            </a:r>
            <a:r>
              <a:rPr lang="en-US" dirty="0" err="1" smtClean="0"/>
              <a:t>mengubah</a:t>
            </a:r>
            <a:r>
              <a:rPr lang="en-US" dirty="0" smtClean="0"/>
              <a:t> submenu di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menu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1819" y="2504944"/>
            <a:ext cx="1045183" cy="32339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7576" y="3251916"/>
            <a:ext cx="1307705" cy="30230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1" t="8583" r="31292" b="9903"/>
          <a:stretch/>
        </p:blipFill>
        <p:spPr>
          <a:xfrm>
            <a:off x="0" y="360607"/>
            <a:ext cx="9143166" cy="61174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13644" y="4178250"/>
            <a:ext cx="798491" cy="29072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221451" y="3993185"/>
            <a:ext cx="4939203" cy="660850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Menambah</a:t>
            </a:r>
            <a:r>
              <a:rPr lang="en-US" dirty="0" smtClean="0"/>
              <a:t>/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sidebar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86" t="8583" r="33865" b="9551"/>
          <a:stretch/>
        </p:blipFill>
        <p:spPr>
          <a:xfrm>
            <a:off x="0" y="296214"/>
            <a:ext cx="9140953" cy="63535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485623" y="2756079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1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07" t="13754" r="2894" b="5780"/>
          <a:stretch/>
        </p:blipFill>
        <p:spPr>
          <a:xfrm>
            <a:off x="384057" y="1141211"/>
            <a:ext cx="8425093" cy="44947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0615" y="1815921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986530" y="3375695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51786" y="4017492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508805" y="3724854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901523" y="2459149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86" t="14569" r="24264" b="18354"/>
          <a:stretch/>
        </p:blipFill>
        <p:spPr>
          <a:xfrm>
            <a:off x="0" y="609600"/>
            <a:ext cx="9144000" cy="544353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295623" y="3581757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0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720" y="2824766"/>
            <a:ext cx="6347713" cy="1320800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Konten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WEB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581" t="8935" r="26541" b="11664"/>
          <a:stretch/>
        </p:blipFill>
        <p:spPr>
          <a:xfrm>
            <a:off x="-103030" y="609601"/>
            <a:ext cx="9263154" cy="55851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213021" y="2809025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5" t="13336" r="23571" b="9727"/>
          <a:stretch/>
        </p:blipFill>
        <p:spPr>
          <a:xfrm>
            <a:off x="0" y="360609"/>
            <a:ext cx="9144000" cy="61856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72754" y="2646612"/>
            <a:ext cx="1107584" cy="611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980" t="21259" r="45744" b="20004"/>
          <a:stretch/>
        </p:blipFill>
        <p:spPr>
          <a:xfrm>
            <a:off x="167427" y="1753219"/>
            <a:ext cx="4150995" cy="3321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356" t="16682" r="38716" b="11487"/>
          <a:stretch/>
        </p:blipFill>
        <p:spPr>
          <a:xfrm>
            <a:off x="4501050" y="1092558"/>
            <a:ext cx="4568397" cy="4017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1050" y="723226"/>
            <a:ext cx="289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Tampilan</a:t>
            </a:r>
            <a:r>
              <a:rPr lang="en-US" dirty="0" smtClean="0"/>
              <a:t> di Web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427" y="723226"/>
            <a:ext cx="289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Accordions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76" t="21259" r="23867" b="6735"/>
          <a:stretch/>
        </p:blipFill>
        <p:spPr>
          <a:xfrm>
            <a:off x="0" y="455053"/>
            <a:ext cx="9144000" cy="590820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9599" y="909392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00507" y="844183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122869" y="1550437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783455" y="3455633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98" t="12808" r="2587" b="7790"/>
          <a:stretch/>
        </p:blipFill>
        <p:spPr>
          <a:xfrm>
            <a:off x="-9082" y="1056067"/>
            <a:ext cx="9153082" cy="47394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22782" y="2427672"/>
            <a:ext cx="721218" cy="47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9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95" t="13160" r="2829" b="9375"/>
          <a:stretch/>
        </p:blipFill>
        <p:spPr>
          <a:xfrm>
            <a:off x="0" y="1135878"/>
            <a:ext cx="9174514" cy="46691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09999" y="1385454"/>
            <a:ext cx="2770909" cy="441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292" t="20171" r="28384" b="22633"/>
          <a:stretch/>
        </p:blipFill>
        <p:spPr>
          <a:xfrm>
            <a:off x="2576946" y="1270000"/>
            <a:ext cx="3685309" cy="418407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107709" y="5273769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971963" y="4100976"/>
            <a:ext cx="309092" cy="3606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0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Web Info </a:t>
            </a:r>
            <a:r>
              <a:rPr lang="en-US" dirty="0" err="1" smtClean="0"/>
              <a:t>Publik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Perujuk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pPr lvl="1"/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tautan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web </a:t>
            </a:r>
            <a:r>
              <a:rPr lang="en-US" dirty="0" err="1" smtClean="0"/>
              <a:t>utama</a:t>
            </a:r>
            <a:r>
              <a:rPr lang="en-US" dirty="0" smtClean="0"/>
              <a:t> (ITB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/</a:t>
            </a:r>
            <a:r>
              <a:rPr lang="en-US" dirty="0" err="1" smtClean="0"/>
              <a:t>sekolah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Melampirkan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endParaRPr lang="en-US" dirty="0" smtClean="0"/>
          </a:p>
          <a:p>
            <a:r>
              <a:rPr lang="en-US" b="1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pengaduan</a:t>
            </a:r>
            <a:endParaRPr lang="en-US" dirty="0" smtClean="0"/>
          </a:p>
          <a:p>
            <a:pPr lvl="1"/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(SOP)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pPr lvl="1"/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PPID (ITB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/</a:t>
            </a:r>
            <a:r>
              <a:rPr lang="en-US" dirty="0" err="1" smtClean="0"/>
              <a:t>sekolah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58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Beranda</a:t>
            </a:r>
            <a:endParaRPr lang="en-US" dirty="0" smtClean="0"/>
          </a:p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Pengelola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Dokumentasi</a:t>
            </a:r>
            <a:endParaRPr lang="en-US" dirty="0" smtClean="0"/>
          </a:p>
          <a:p>
            <a:r>
              <a:rPr lang="en-US" dirty="0" err="1" smtClean="0"/>
              <a:t>Kontak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9" t="8582" r="14366" b="7438"/>
          <a:stretch/>
        </p:blipFill>
        <p:spPr>
          <a:xfrm>
            <a:off x="0" y="734096"/>
            <a:ext cx="9144000" cy="55071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577" y="1120462"/>
            <a:ext cx="8049296" cy="4893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387" t="16280" r="23383" b="7224"/>
          <a:stretch/>
        </p:blipFill>
        <p:spPr>
          <a:xfrm>
            <a:off x="6800046" y="397314"/>
            <a:ext cx="2343954" cy="621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383" t="16329" r="25255" b="6029"/>
          <a:stretch/>
        </p:blipFill>
        <p:spPr>
          <a:xfrm>
            <a:off x="171716" y="1479279"/>
            <a:ext cx="5585139" cy="46560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6997" y="2369713"/>
            <a:ext cx="1609858" cy="389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56855" y="3461491"/>
            <a:ext cx="953038" cy="528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Beranda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:</a:t>
            </a:r>
          </a:p>
          <a:p>
            <a:pPr lvl="1"/>
            <a:r>
              <a:rPr lang="en-US" i="1" dirty="0" err="1"/>
              <a:t>Petunjuk</a:t>
            </a:r>
            <a:r>
              <a:rPr lang="en-US" i="1" dirty="0"/>
              <a:t> </a:t>
            </a:r>
            <a:r>
              <a:rPr lang="en-US" i="1" dirty="0" err="1"/>
              <a:t>Permohonan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Penyampaian</a:t>
            </a:r>
            <a:r>
              <a:rPr lang="en-US" i="1" dirty="0"/>
              <a:t> </a:t>
            </a:r>
            <a:r>
              <a:rPr lang="en-US" i="1" dirty="0" err="1"/>
              <a:t>Informasi</a:t>
            </a:r>
            <a:r>
              <a:rPr lang="en-US" i="1" dirty="0"/>
              <a:t> </a:t>
            </a:r>
            <a:r>
              <a:rPr lang="en-US" i="1" dirty="0" err="1" smtClean="0"/>
              <a:t>Publik</a:t>
            </a:r>
            <a:endParaRPr lang="en-US" i="1" dirty="0" smtClean="0"/>
          </a:p>
          <a:p>
            <a:pPr lvl="1"/>
            <a:r>
              <a:rPr lang="en-US" i="1" dirty="0" err="1"/>
              <a:t>Formulir</a:t>
            </a:r>
            <a:r>
              <a:rPr lang="en-US" i="1" dirty="0"/>
              <a:t> </a:t>
            </a:r>
            <a:r>
              <a:rPr lang="en-US" i="1" dirty="0" err="1"/>
              <a:t>Permohonan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Penyampaian</a:t>
            </a:r>
            <a:r>
              <a:rPr lang="en-US" i="1" dirty="0"/>
              <a:t> </a:t>
            </a:r>
            <a:r>
              <a:rPr lang="en-US" i="1" dirty="0" err="1"/>
              <a:t>Informasi</a:t>
            </a:r>
            <a:r>
              <a:rPr lang="en-US" i="1" dirty="0"/>
              <a:t> </a:t>
            </a:r>
            <a:r>
              <a:rPr lang="en-US" i="1" dirty="0" err="1" smtClean="0"/>
              <a:t>Publik</a:t>
            </a:r>
            <a:endParaRPr lang="en-US" i="1" dirty="0" smtClean="0"/>
          </a:p>
          <a:p>
            <a:pPr lvl="1"/>
            <a:r>
              <a:rPr lang="en-US" i="1" dirty="0" err="1"/>
              <a:t>Dasar</a:t>
            </a:r>
            <a:r>
              <a:rPr lang="en-US" i="1" dirty="0"/>
              <a:t> </a:t>
            </a:r>
            <a:r>
              <a:rPr lang="en-US" i="1" dirty="0" err="1"/>
              <a:t>Hukum</a:t>
            </a:r>
            <a:r>
              <a:rPr lang="en-US" i="1" dirty="0"/>
              <a:t> </a:t>
            </a:r>
            <a:r>
              <a:rPr lang="en-US" i="1" dirty="0" err="1"/>
              <a:t>Pelayanan</a:t>
            </a:r>
            <a:r>
              <a:rPr lang="en-US" i="1" dirty="0"/>
              <a:t> </a:t>
            </a:r>
            <a:r>
              <a:rPr lang="en-US" i="1" dirty="0" err="1"/>
              <a:t>Informasi</a:t>
            </a:r>
            <a:r>
              <a:rPr lang="en-US" i="1" dirty="0"/>
              <a:t> </a:t>
            </a:r>
            <a:r>
              <a:rPr lang="en-US" i="1" dirty="0" err="1" smtClean="0"/>
              <a:t>Publik</a:t>
            </a:r>
            <a:endParaRPr lang="en-US" i="1" dirty="0"/>
          </a:p>
          <a:p>
            <a:pPr lvl="1"/>
            <a:r>
              <a:rPr lang="en-US" i="1" dirty="0" err="1"/>
              <a:t>Laporan</a:t>
            </a:r>
            <a:r>
              <a:rPr lang="en-US" i="1" dirty="0"/>
              <a:t> </a:t>
            </a:r>
            <a:r>
              <a:rPr lang="en-US" i="1" dirty="0" err="1"/>
              <a:t>Akses</a:t>
            </a:r>
            <a:r>
              <a:rPr lang="en-US" i="1" dirty="0"/>
              <a:t> </a:t>
            </a:r>
            <a:r>
              <a:rPr lang="en-US" i="1" dirty="0" err="1"/>
              <a:t>Informasi</a:t>
            </a:r>
            <a:r>
              <a:rPr lang="en-US" i="1" dirty="0"/>
              <a:t> </a:t>
            </a:r>
            <a:r>
              <a:rPr lang="en-US" i="1" dirty="0" err="1" smtClean="0"/>
              <a:t>Publik</a:t>
            </a:r>
            <a:endParaRPr lang="en-US" i="1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Daftar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Publik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i="1" dirty="0"/>
              <a:t>INFORMASI PUBLIK YANG WAJIB DISEDIAKAN DAN DIUMUMKAN SECARA BERKALA</a:t>
            </a:r>
            <a:endParaRPr lang="en-US" b="1" dirty="0"/>
          </a:p>
          <a:p>
            <a:pPr lvl="1" fontAlgn="base"/>
            <a:r>
              <a:rPr lang="en-US" dirty="0" err="1" smtClean="0"/>
              <a:t>Profil</a:t>
            </a:r>
            <a:r>
              <a:rPr lang="en-US" dirty="0" smtClean="0"/>
              <a:t> ITB</a:t>
            </a:r>
            <a:endParaRPr lang="en-US" dirty="0"/>
          </a:p>
          <a:p>
            <a:pPr lvl="1" fontAlgn="base"/>
            <a:r>
              <a:rPr lang="en-US" dirty="0" smtClean="0"/>
              <a:t>Agenda </a:t>
            </a:r>
            <a:r>
              <a:rPr lang="en-US" dirty="0" err="1" smtClean="0"/>
              <a:t>Kegiatan</a:t>
            </a:r>
            <a:r>
              <a:rPr lang="en-US" dirty="0" smtClean="0"/>
              <a:t> ITB</a:t>
            </a:r>
          </a:p>
          <a:p>
            <a:pPr lvl="1" fontAlgn="base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Kinerja</a:t>
            </a:r>
            <a:r>
              <a:rPr lang="en-US" dirty="0"/>
              <a:t> ITB</a:t>
            </a:r>
          </a:p>
          <a:p>
            <a:pPr lvl="1" fontAlgn="base"/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ITB</a:t>
            </a:r>
          </a:p>
          <a:p>
            <a:pPr lvl="1" fontAlgn="base"/>
            <a:r>
              <a:rPr lang="en-US" dirty="0" err="1"/>
              <a:t>Ringkasan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ITB</a:t>
            </a:r>
          </a:p>
          <a:p>
            <a:pPr fontAlgn="base"/>
            <a:r>
              <a:rPr lang="en-US" b="1" i="1" dirty="0"/>
              <a:t>INFORMASI PUBLIK YANG WAJIB DIUMUMKAN SECARA </a:t>
            </a:r>
            <a:r>
              <a:rPr lang="en-US" b="1" i="1" dirty="0" smtClean="0"/>
              <a:t>SERTA-MERTA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28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Daftar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Publik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87103"/>
            <a:ext cx="7323787" cy="456218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i="1" dirty="0"/>
              <a:t>INFORMASI YANG WAJIB TERSEDIA SETIAP </a:t>
            </a:r>
            <a:r>
              <a:rPr lang="en-US" b="1" i="1" dirty="0" smtClean="0"/>
              <a:t>SAAT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  <a:p>
            <a:pPr lvl="1" fontAlgn="base"/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ITB (PDF)</a:t>
            </a:r>
          </a:p>
          <a:p>
            <a:pPr lvl="1" fontAlgn="base"/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Institusi</a:t>
            </a:r>
            <a:endParaRPr lang="en-US" dirty="0"/>
          </a:p>
          <a:p>
            <a:pPr lvl="1" fontAlgn="base"/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, </a:t>
            </a:r>
            <a:r>
              <a:rPr lang="en-US" dirty="0" err="1"/>
              <a:t>Kebijakan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  <a:p>
            <a:pPr lvl="1" fontAlgn="base"/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Menyurat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ITB</a:t>
            </a:r>
          </a:p>
          <a:p>
            <a:pPr lvl="1" fontAlgn="base"/>
            <a:r>
              <a:rPr lang="en-US" dirty="0"/>
              <a:t>Data </a:t>
            </a:r>
            <a:r>
              <a:rPr lang="en-US" dirty="0" err="1"/>
              <a:t>Aset</a:t>
            </a:r>
            <a:r>
              <a:rPr lang="en-US" dirty="0"/>
              <a:t> ITB</a:t>
            </a:r>
          </a:p>
          <a:p>
            <a:pPr lvl="1" fontAlgn="base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ITB</a:t>
            </a:r>
          </a:p>
          <a:p>
            <a:pPr lvl="1" fontAlgn="base"/>
            <a:r>
              <a:rPr lang="en-US" dirty="0" err="1"/>
              <a:t>Rencara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ITB</a:t>
            </a:r>
          </a:p>
          <a:p>
            <a:pPr lvl="1" fontAlgn="base"/>
            <a:r>
              <a:rPr lang="en-US" dirty="0"/>
              <a:t>Agenda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Pimpinan</a:t>
            </a:r>
            <a:endParaRPr lang="en-US" dirty="0"/>
          </a:p>
          <a:p>
            <a:pPr lvl="1" fontAlgn="base"/>
            <a:r>
              <a:rPr lang="en-US" dirty="0" err="1"/>
              <a:t>Penelitian</a:t>
            </a:r>
            <a:r>
              <a:rPr lang="en-US" dirty="0"/>
              <a:t> di ITB</a:t>
            </a:r>
          </a:p>
          <a:p>
            <a:pPr lvl="1" fontAlgn="base"/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Kampus</a:t>
            </a:r>
            <a:endParaRPr lang="en-US" dirty="0"/>
          </a:p>
          <a:p>
            <a:pPr lvl="1" fontAlgn="base"/>
            <a:r>
              <a:rPr lang="en-US" dirty="0" err="1"/>
              <a:t>Siaran</a:t>
            </a:r>
            <a:r>
              <a:rPr lang="en-US" dirty="0"/>
              <a:t> </a:t>
            </a:r>
            <a:r>
              <a:rPr lang="en-US" dirty="0" err="1"/>
              <a:t>Pers</a:t>
            </a:r>
            <a:endParaRPr lang="en-US" dirty="0"/>
          </a:p>
          <a:p>
            <a:pPr lvl="1" fontAlgn="base"/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Negara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276</Words>
  <Application>Microsoft Office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Facet</vt:lpstr>
      <vt:lpstr>Pengelolaan Web Info Publik ITB</vt:lpstr>
      <vt:lpstr>Konten WEB</vt:lpstr>
      <vt:lpstr>Fungsi Web Info Publik</vt:lpstr>
      <vt:lpstr>Menu Web</vt:lpstr>
      <vt:lpstr>PowerPoint Presentation</vt:lpstr>
      <vt:lpstr>Sidebar</vt:lpstr>
      <vt:lpstr>Menu: Beranda</vt:lpstr>
      <vt:lpstr>Menu: Daftar Informasi Publik</vt:lpstr>
      <vt:lpstr>Menu: Daftar Informasi Publik</vt:lpstr>
      <vt:lpstr>Menu: Pelayanan Publik</vt:lpstr>
      <vt:lpstr>Menu: Penjelasan Informasi</vt:lpstr>
      <vt:lpstr>Menu: Pejabat Pengelola Informasi dan Dokumentasi</vt:lpstr>
      <vt:lpstr>Menu: Kontak</vt:lpstr>
      <vt:lpstr>Cara Updating Konten WEB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Web Info Publik ITB</dc:title>
  <dc:creator>User</dc:creator>
  <cp:lastModifiedBy>User</cp:lastModifiedBy>
  <cp:revision>15</cp:revision>
  <dcterms:created xsi:type="dcterms:W3CDTF">2017-11-29T04:53:46Z</dcterms:created>
  <dcterms:modified xsi:type="dcterms:W3CDTF">2017-11-29T16:54:54Z</dcterms:modified>
</cp:coreProperties>
</file>